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7" r:id="rId3"/>
    <p:sldId id="275" r:id="rId4"/>
    <p:sldId id="258" r:id="rId5"/>
    <p:sldId id="272" r:id="rId6"/>
    <p:sldId id="259" r:id="rId7"/>
    <p:sldId id="273" r:id="rId8"/>
    <p:sldId id="260" r:id="rId9"/>
    <p:sldId id="274" r:id="rId10"/>
    <p:sldId id="262" r:id="rId11"/>
    <p:sldId id="280" r:id="rId12"/>
    <p:sldId id="263" r:id="rId13"/>
    <p:sldId id="265" r:id="rId14"/>
    <p:sldId id="267" r:id="rId15"/>
    <p:sldId id="276" r:id="rId16"/>
    <p:sldId id="268" r:id="rId17"/>
    <p:sldId id="277" r:id="rId18"/>
    <p:sldId id="264" r:id="rId19"/>
    <p:sldId id="279" r:id="rId20"/>
    <p:sldId id="269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4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9AFF55-B766-4859-AC94-C537DF39CF4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39DA3A0-4D47-4F6B-AB83-60260D062D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2656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Муллахметова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Марселя Альбертовна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дополнительного образования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МУНИЦИПАЛЬНОГО БЮДЖЕТНОГО ОБРАЗОВАТЕЛЬНОГО УЧРЕЖДЕНИЯ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«СРЕДНЯЯ ОБЩЕОБРАЗОВАТЕЛЬНАЯ ШКОЛА 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города Агрыз Республики Татарстан»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1026" name="Picture 2" descr="F:\МАМА\NATASHA 2\аттестация осень 2015\Насырова С.Э\фото Света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84168" y="2684920"/>
            <a:ext cx="2952328" cy="393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632" y="282883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Образование высшее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педагогический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стаж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Стаж в данной должности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лет</a:t>
            </a:r>
          </a:p>
        </p:txBody>
      </p:sp>
    </p:spTree>
    <p:extLst>
      <p:ext uri="{BB962C8B-B14F-4D97-AF65-F5344CB8AC3E}">
        <p14:creationId xmlns:p14="http://schemas.microsoft.com/office/powerpoint/2010/main" val="417848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71"/>
            <a:ext cx="9144000" cy="33476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5"/>
            <a:ext cx="9144000" cy="354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4680519" cy="687447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432"/>
            <a:ext cx="4952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5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8631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ПРОЦЕСС РАБОТЫ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2" y="2952328"/>
            <a:ext cx="4475989" cy="378904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772" y="2924944"/>
            <a:ext cx="4379979" cy="38610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68" y="1196752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Дыхательная гимнастика</a:t>
            </a:r>
          </a:p>
          <a:p>
            <a:pPr algn="ctr"/>
            <a:r>
              <a:rPr lang="ru-RU" sz="4000" b="1" dirty="0" smtClean="0"/>
              <a:t>Упражнение «Ладошки»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9035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711"/>
            <a:ext cx="6948264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438326"/>
            <a:ext cx="6888080" cy="34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8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Работа над гласными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2948"/>
          <a:stretch/>
        </p:blipFill>
        <p:spPr>
          <a:xfrm>
            <a:off x="512618" y="1268760"/>
            <a:ext cx="8235846" cy="5328591"/>
          </a:xfrm>
        </p:spPr>
      </p:pic>
    </p:spTree>
    <p:extLst>
      <p:ext uri="{BB962C8B-B14F-4D97-AF65-F5344CB8AC3E}">
        <p14:creationId xmlns:p14="http://schemas.microsoft.com/office/powerpoint/2010/main" val="10028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-19208"/>
            <a:ext cx="4417853" cy="66885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11"/>
            <a:ext cx="4716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Улыбка-терапия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492896"/>
            <a:ext cx="4680520" cy="38909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390790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9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35815" cy="685799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815" y="0"/>
            <a:ext cx="48081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9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584" y="760912"/>
            <a:ext cx="5652119" cy="486185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8"/>
          <a:stretch/>
        </p:blipFill>
        <p:spPr>
          <a:xfrm>
            <a:off x="9275" y="764704"/>
            <a:ext cx="3643390" cy="46254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1"/>
          <a:stretch/>
        </p:blipFill>
        <p:spPr>
          <a:xfrm>
            <a:off x="0" y="4322618"/>
            <a:ext cx="3682216" cy="2616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8" b="5344"/>
          <a:stretch/>
        </p:blipFill>
        <p:spPr>
          <a:xfrm>
            <a:off x="3682216" y="4322618"/>
            <a:ext cx="5652120" cy="2616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16134" y="132601"/>
            <a:ext cx="5112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СОЛЬНОЕ ПЕНИЕ 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2169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47"/>
            <a:ext cx="9144000" cy="34750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9144000" cy="36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2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352928" cy="468052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«ХОРОВОЕ ПЕНИЕ»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КАДЕТСКИЙ ХОР</a:t>
            </a:r>
          </a:p>
          <a:p>
            <a:pPr marL="45720" indent="0" algn="ctr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ая папка\2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7"/>
            <a:ext cx="9144000" cy="51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Новая папка\[00007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4" t="21196"/>
          <a:stretch/>
        </p:blipFill>
        <p:spPr bwMode="auto">
          <a:xfrm>
            <a:off x="4427984" y="5214679"/>
            <a:ext cx="4716016" cy="167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Новая папка\1fea82076a5e2809033d8c3806adda13.JP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52"/>
          <a:stretch/>
        </p:blipFill>
        <p:spPr bwMode="auto">
          <a:xfrm>
            <a:off x="-597" y="5214680"/>
            <a:ext cx="4428581" cy="16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91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477909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ПРОЦЕСС ЗАПИСИ ПЕСНИ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953544"/>
            <a:ext cx="3816424" cy="378782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t="18884"/>
          <a:stretch/>
        </p:blipFill>
        <p:spPr>
          <a:xfrm>
            <a:off x="40610" y="1124744"/>
            <a:ext cx="498692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091"/>
            <a:ext cx="4716016" cy="7036224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85" y="0"/>
            <a:ext cx="4335815" cy="6669360"/>
          </a:xfrm>
        </p:spPr>
      </p:pic>
    </p:spTree>
    <p:extLst>
      <p:ext uri="{BB962C8B-B14F-4D97-AF65-F5344CB8AC3E}">
        <p14:creationId xmlns:p14="http://schemas.microsoft.com/office/powerpoint/2010/main" val="263633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4808185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17774"/>
            <a:ext cx="4682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51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00" y="0"/>
            <a:ext cx="503863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" y="0"/>
            <a:ext cx="48081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0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8097"/>
            <a:ext cx="9157854" cy="338509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56993"/>
            <a:ext cx="9144000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1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5017" y="580884"/>
            <a:ext cx="3453965" cy="9144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06" r="2552"/>
          <a:stretch/>
        </p:blipFill>
        <p:spPr>
          <a:xfrm rot="10800000">
            <a:off x="0" y="-44170"/>
            <a:ext cx="9143999" cy="34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2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3356992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8975"/>
            <a:ext cx="91440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-99392"/>
            <a:ext cx="4571999" cy="6863072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61" y="0"/>
            <a:ext cx="4624862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121</TotalTime>
  <Words>42</Words>
  <Application>Microsoft Office PowerPoint</Application>
  <PresentationFormat>Экран (4:3)</PresentationFormat>
  <Paragraphs>16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ПРОЦЕСС РАБОТЫ </vt:lpstr>
      <vt:lpstr>Презентация PowerPoint</vt:lpstr>
      <vt:lpstr>Работа над гласными </vt:lpstr>
      <vt:lpstr>Презентация PowerPoint</vt:lpstr>
      <vt:lpstr>Улыбка-терапия </vt:lpstr>
      <vt:lpstr>Презентация PowerPoint</vt:lpstr>
      <vt:lpstr>Презентация PowerPoint</vt:lpstr>
      <vt:lpstr>Презентация PowerPoint</vt:lpstr>
      <vt:lpstr>ПРОЦЕСС ЗАПИСИ ПЕСНИ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ХОРОВОГО ПЕНИЯ В ВОСПИТАНИИ ЛИЧНОСТИ РЕБЁНКА»</dc:title>
  <dc:creator>Светлана Эдуардовна</dc:creator>
  <cp:lastModifiedBy>Светлана Эдуардовна</cp:lastModifiedBy>
  <cp:revision>22</cp:revision>
  <dcterms:created xsi:type="dcterms:W3CDTF">2020-08-11T07:56:34Z</dcterms:created>
  <dcterms:modified xsi:type="dcterms:W3CDTF">2021-02-09T10:28:33Z</dcterms:modified>
</cp:coreProperties>
</file>